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DIVINO PRECEPTOR!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DIVINO PRECEPTOR!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divino Preceptor, </a:t>
            </a:r>
          </a:p>
          <a:p>
            <a:r>
              <a:rPr lang="pt-BR" dirty="0"/>
              <a:t>Mostra-nos o Salvador! </a:t>
            </a:r>
          </a:p>
          <a:p>
            <a:r>
              <a:rPr lang="pt-BR" dirty="0"/>
              <a:t>Ó Tu, bom Consolador, </a:t>
            </a:r>
          </a:p>
          <a:p>
            <a:r>
              <a:rPr lang="pt-BR" dirty="0"/>
              <a:t>Enche-nos de santo amor!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DIVINO PRECEPTOR!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9D47DC-D8CC-40E3-B024-D16912CBFD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>
                <a:effectLst/>
              </a:rPr>
              <a:t>Santo Espírito de Deus, </a:t>
            </a:r>
          </a:p>
          <a:p>
            <a:r>
              <a:rPr lang="pt-BR" dirty="0">
                <a:effectLst/>
              </a:rPr>
              <a:t>Enche de fervor os Teus, </a:t>
            </a:r>
          </a:p>
          <a:p>
            <a:r>
              <a:rPr lang="pt-BR" dirty="0" err="1">
                <a:effectLst/>
              </a:rPr>
              <a:t>P’ra</a:t>
            </a:r>
            <a:r>
              <a:rPr lang="pt-BR" dirty="0">
                <a:effectLst/>
              </a:rPr>
              <a:t> cantarem o louvor </a:t>
            </a:r>
          </a:p>
          <a:p>
            <a:r>
              <a:rPr lang="pt-BR" dirty="0">
                <a:effectLst/>
              </a:rPr>
              <a:t>De Jesus, o Salvador!</a:t>
            </a:r>
          </a:p>
        </p:txBody>
      </p:sp>
    </p:spTree>
    <p:extLst>
      <p:ext uri="{BB962C8B-B14F-4D97-AF65-F5344CB8AC3E}">
        <p14:creationId xmlns:p14="http://schemas.microsoft.com/office/powerpoint/2010/main" val="1479753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DIVINO PRECEPTOR!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Espírito veraz, </a:t>
            </a:r>
          </a:p>
          <a:p>
            <a:r>
              <a:rPr lang="pt-BR" dirty="0"/>
              <a:t>Esta escuridão desfaz! </a:t>
            </a:r>
          </a:p>
          <a:p>
            <a:r>
              <a:rPr lang="pt-BR" dirty="0"/>
              <a:t>Enche-nos de santa luz! </a:t>
            </a:r>
          </a:p>
          <a:p>
            <a:r>
              <a:rPr lang="pt-BR" dirty="0"/>
              <a:t>Guia todos a Jesus!</a:t>
            </a:r>
          </a:p>
        </p:txBody>
      </p:sp>
    </p:spTree>
    <p:extLst>
      <p:ext uri="{BB962C8B-B14F-4D97-AF65-F5344CB8AC3E}">
        <p14:creationId xmlns:p14="http://schemas.microsoft.com/office/powerpoint/2010/main" val="3096532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64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DIVINO PRECEPTOR!</vt:lpstr>
      <vt:lpstr>Ó, DIVINO PRECEPTOR!</vt:lpstr>
      <vt:lpstr>Ó, DIVINO PRECEPTOR!</vt:lpstr>
      <vt:lpstr>Ó, DIVINO PRECEPTOR!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2019-06-12T21:57:16Z</dcterms:modified>
</cp:coreProperties>
</file>

<file path=docProps/thumbnail.jpeg>
</file>